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qvUXU56Y6qNPCQRAmvaH8oEoU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40: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40"/>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Welkom bij Jezus</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Arial"/>
                <a:ea typeface="Arial"/>
                <a:cs typeface="Arial"/>
                <a:sym typeface="Arial"/>
              </a:rPr>
              <a:t>De wijze mannen gingen naar binnen. Daar zagen ze het kind bij zijn moeder Maria. Ze knielden voor hem en eerden hem. </a:t>
            </a:r>
            <a:endParaRPr b="0" i="1" sz="16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Arial"/>
                <a:ea typeface="Arial"/>
                <a:cs typeface="Arial"/>
                <a:sym typeface="Arial"/>
              </a:rPr>
              <a:t>Matteüs 2:11</a:t>
            </a:r>
            <a:br>
              <a:rPr b="0" i="1" lang="nl" sz="1600" u="none" cap="none" strike="noStrike">
                <a:solidFill>
                  <a:srgbClr val="F39430"/>
                </a:solidFill>
                <a:latin typeface="Arial"/>
                <a:ea typeface="Arial"/>
                <a:cs typeface="Arial"/>
                <a:sym typeface="Arial"/>
              </a:rPr>
            </a:b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De wijzen uit het oosten zijn vreemden uit een ver land. Zij zijn een paar van de eerste mensen die Jezus eren. Hiermee laat de Bijbel zien dat Jezus met Kerst voor iedereen gekomen is. </a:t>
            </a:r>
            <a:endParaRPr b="1"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Bij Jezus is iedereen welkom, ook jij!</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r>
              <a:rPr b="0" i="0" lang="nl" sz="1600" u="none" cap="none" strike="noStrike">
                <a:solidFill>
                  <a:srgbClr val="000000"/>
                </a:solidFill>
                <a:latin typeface="Calibri"/>
                <a:ea typeface="Calibri"/>
                <a:cs typeface="Calibri"/>
                <a:sym typeface="Calibri"/>
              </a:rPr>
              <a:t>Zet je handafdruk met verf op de wieg.</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Voel jij je welkom bij Jezus/God? Waarom wel of niet?</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